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jpg" ContentType="image/jpg"/>
  <Override PartName="/ppt/slides/slide5.xml" ContentType="application/vnd.openxmlformats-officedocument.presentationml.slide+xml"/>
  <Default Extension="png" ContentType="image/png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60667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alibri"/>
                <a:cs typeface="Calibri"/>
              </a:rPr>
              <a:t>#</a:t>
            </a:fld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60667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alibri"/>
                <a:cs typeface="Calibri"/>
              </a:rPr>
              <a:t>#</a:t>
            </a:fld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60667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alibri"/>
                <a:cs typeface="Calibri"/>
              </a:rPr>
              <a:t>#</a:t>
            </a:fld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60667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alibri"/>
                <a:cs typeface="Calibri"/>
              </a:rPr>
              <a:t>#</a:t>
            </a:fld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60667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alibri"/>
                <a:cs typeface="Calibri"/>
              </a:rPr>
              <a:t>#</a:t>
            </a:fld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30604" y="9576510"/>
            <a:ext cx="5296408" cy="50685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60667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alibri"/>
                <a:cs typeface="Calibri"/>
              </a:rPr>
              <a:t>#</a:t>
            </a:fld>
            <a:endParaRPr sz="14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97635"/>
            <a:ext cx="1530985" cy="8121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-5" b="1" u="heavy">
                <a:latin typeface="Times New Roman"/>
                <a:cs typeface="Times New Roman"/>
              </a:rPr>
              <a:t>C</a:t>
            </a:r>
            <a:r>
              <a:rPr dirty="0" smtClean="0" sz="1800" spc="0" b="1" u="heavy">
                <a:latin typeface="Times New Roman"/>
                <a:cs typeface="Times New Roman"/>
              </a:rPr>
              <a:t>H</a:t>
            </a:r>
            <a:r>
              <a:rPr dirty="0" smtClean="0" sz="1800" spc="5" b="1" u="heavy">
                <a:latin typeface="Times New Roman"/>
                <a:cs typeface="Times New Roman"/>
              </a:rPr>
              <a:t>P</a:t>
            </a:r>
            <a:r>
              <a:rPr dirty="0" smtClean="0" sz="1800" spc="0" b="1" u="heavy">
                <a:latin typeface="Times New Roman"/>
                <a:cs typeface="Times New Roman"/>
              </a:rPr>
              <a:t>TER</a:t>
            </a:r>
            <a:r>
              <a:rPr dirty="0" smtClean="0" sz="1800" spc="0" b="1" u="heavy">
                <a:latin typeface="Times New Roman"/>
                <a:cs typeface="Times New Roman"/>
              </a:rPr>
              <a:t> </a:t>
            </a:r>
            <a:r>
              <a:rPr dirty="0" smtClean="0" sz="1800" spc="0" b="1" u="heavy">
                <a:latin typeface="Times New Roman"/>
                <a:cs typeface="Times New Roman"/>
              </a:rPr>
              <a:t>ONE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1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800" b="1" u="heavy">
                <a:latin typeface="Times New Roman"/>
                <a:cs typeface="Times New Roman"/>
              </a:rPr>
              <a:t>I</a:t>
            </a:r>
            <a:r>
              <a:rPr dirty="0" smtClean="0" sz="1800" spc="-10" b="1" u="heavy">
                <a:latin typeface="Times New Roman"/>
                <a:cs typeface="Times New Roman"/>
              </a:rPr>
              <a:t>n</a:t>
            </a:r>
            <a:r>
              <a:rPr dirty="0" smtClean="0" sz="1800" spc="0" b="1" u="heavy">
                <a:latin typeface="Times New Roman"/>
                <a:cs typeface="Times New Roman"/>
              </a:rPr>
              <a:t>tr</a:t>
            </a:r>
            <a:r>
              <a:rPr dirty="0" smtClean="0" sz="1800" spc="0" b="1" u="heavy">
                <a:latin typeface="Times New Roman"/>
                <a:cs typeface="Times New Roman"/>
              </a:rPr>
              <a:t>od</a:t>
            </a:r>
            <a:r>
              <a:rPr dirty="0" smtClean="0" sz="1800" spc="-10" b="1" u="heavy">
                <a:latin typeface="Times New Roman"/>
                <a:cs typeface="Times New Roman"/>
              </a:rPr>
              <a:t>u</a:t>
            </a:r>
            <a:r>
              <a:rPr dirty="0" smtClean="0" sz="1800" spc="0" b="1" u="heavy">
                <a:latin typeface="Times New Roman"/>
                <a:cs typeface="Times New Roman"/>
              </a:rPr>
              <a:t>ct</a:t>
            </a:r>
            <a:r>
              <a:rPr dirty="0" smtClean="0" sz="1800" spc="5" b="1" u="heavy">
                <a:latin typeface="Times New Roman"/>
                <a:cs typeface="Times New Roman"/>
              </a:rPr>
              <a:t>i</a:t>
            </a:r>
            <a:r>
              <a:rPr dirty="0" smtClean="0" sz="1800" spc="0" b="1" u="heavy">
                <a:latin typeface="Times New Roman"/>
                <a:cs typeface="Times New Roman"/>
              </a:rPr>
              <a:t>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1954021"/>
            <a:ext cx="5301615" cy="75247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lvl="1" marL="241300" marR="3549650" indent="-228600">
              <a:lnSpc>
                <a:spcPct val="100000"/>
              </a:lnSpc>
              <a:buFont typeface="Times New Roman"/>
              <a:buAutoNum type="arabicPeriod"/>
              <a:tabLst>
                <a:tab pos="241300" algn="l"/>
              </a:tabLst>
            </a:pPr>
            <a:r>
              <a:rPr dirty="0" smtClean="0" sz="1200" b="1">
                <a:latin typeface="Times New Roman"/>
                <a:cs typeface="Times New Roman"/>
              </a:rPr>
              <a:t>Histo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ical 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v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lo</a:t>
            </a:r>
            <a:r>
              <a:rPr dirty="0" smtClean="0" sz="1200" spc="5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nt</a:t>
            </a:r>
            <a:endParaRPr sz="1200">
              <a:latin typeface="Times New Roman"/>
              <a:cs typeface="Times New Roman"/>
            </a:endParaRPr>
          </a:p>
          <a:p>
            <a:pPr algn="just" lvl="1" marL="241300" marR="3807460" indent="-228600">
              <a:lnSpc>
                <a:spcPts val="1380"/>
              </a:lnSpc>
              <a:buFont typeface="Times New Roman"/>
              <a:buAutoNum type="arabicPeriod"/>
              <a:tabLst>
                <a:tab pos="241300" algn="l"/>
              </a:tabLst>
            </a:pPr>
            <a:r>
              <a:rPr dirty="0" smtClean="0" sz="1200" b="1">
                <a:latin typeface="Times New Roman"/>
                <a:cs typeface="Times New Roman"/>
              </a:rPr>
              <a:t>The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g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al system</a:t>
            </a:r>
            <a:endParaRPr sz="1200">
              <a:latin typeface="Times New Roman"/>
              <a:cs typeface="Times New Roman"/>
            </a:endParaRPr>
          </a:p>
          <a:p>
            <a:pPr algn="just" lvl="1" marL="241300" marR="2259330" indent="-228600">
              <a:lnSpc>
                <a:spcPts val="1380"/>
              </a:lnSpc>
              <a:buFont typeface="Times New Roman"/>
              <a:buAutoNum type="arabicPeriod"/>
              <a:tabLst>
                <a:tab pos="241300" algn="l"/>
              </a:tabLst>
            </a:pPr>
            <a:r>
              <a:rPr dirty="0" smtClean="0" sz="1200" b="1">
                <a:latin typeface="Times New Roman"/>
                <a:cs typeface="Times New Roman"/>
              </a:rPr>
              <a:t>Adva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tag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 of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opti</a:t>
            </a:r>
            <a:r>
              <a:rPr dirty="0" smtClean="0" sz="1200" spc="-10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al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b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unica</a:t>
            </a:r>
            <a:r>
              <a:rPr dirty="0" smtClean="0" sz="1200" spc="-10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7"/>
              </a:spcBef>
            </a:pPr>
            <a:endParaRPr sz="650"/>
          </a:p>
          <a:p>
            <a:pPr algn="just" marL="12700" marR="12700">
              <a:lnSpc>
                <a:spcPct val="143800"/>
              </a:lnSpc>
            </a:pPr>
            <a:r>
              <a:rPr dirty="0" smtClean="0" sz="1200">
                <a:latin typeface="Times New Roman"/>
                <a:cs typeface="Times New Roman"/>
              </a:rPr>
              <a:t>Communic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</a:t>
            </a:r>
            <a:r>
              <a:rPr dirty="0" smtClean="0" sz="1200" spc="0">
                <a:latin typeface="Times New Roman"/>
                <a:cs typeface="Times New Roman"/>
              </a:rPr>
              <a:t> to 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nothe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 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info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mation 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 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usual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ithin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info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mation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supe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imposing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ting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info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mation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trom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tic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info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mation</a:t>
            </a:r>
            <a:r>
              <a:rPr dirty="0" smtClean="0" sz="1200" spc="0">
                <a:latin typeface="Times New Roman"/>
                <a:cs typeface="Times New Roman"/>
              </a:rPr>
              <a:t> 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ted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ier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then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0">
                <a:latin typeface="Times New Roman"/>
                <a:cs typeface="Times New Roman"/>
              </a:rPr>
              <a:t> is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ived 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inal 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signal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obtain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r>
              <a:rPr dirty="0" smtClean="0" sz="1200" spc="0">
                <a:latin typeface="Times New Roman"/>
                <a:cs typeface="Times New Roman"/>
              </a:rPr>
              <a:t> Sophisti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hniques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loped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rom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tic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dio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ies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ro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millim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 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ies. 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r, 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‘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tion’ 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 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hie</a:t>
            </a:r>
            <a:r>
              <a:rPr dirty="0" smtClean="0" sz="1200" spc="5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using 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trom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ier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hich is sel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ted from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ie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5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8"/>
              </a:spcBef>
            </a:pPr>
            <a:endParaRPr sz="1000"/>
          </a:p>
          <a:p>
            <a:pPr algn="just" marL="12700" marR="3215005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1.1 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</a:t>
            </a:r>
            <a:r>
              <a:rPr dirty="0" smtClean="0" sz="1400" spc="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16"/>
              </a:spcBef>
            </a:pPr>
            <a:endParaRPr sz="900"/>
          </a:p>
          <a:p>
            <a:pPr algn="just" marL="12700" marR="13970">
              <a:lnSpc>
                <a:spcPct val="143700"/>
              </a:lnSpc>
            </a:pP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visible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ommon</a:t>
            </a:r>
            <a:r>
              <a:rPr dirty="0" smtClean="0" sz="1200" spc="0">
                <a:latin typeface="Times New Roman"/>
                <a:cs typeface="Times New Roman"/>
              </a:rPr>
              <a:t> for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rs.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such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fle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ting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rs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nd,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more</a:t>
            </a:r>
            <a:r>
              <a:rPr dirty="0" smtClean="0" sz="1200" spc="0">
                <a:latin typeface="Times New Roman"/>
                <a:cs typeface="Times New Roman"/>
              </a:rPr>
              <a:t> 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ling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lam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ovided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suc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ful,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if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r.</a:t>
            </a:r>
            <a:r>
              <a:rPr dirty="0" smtClean="0" sz="1200" spc="0">
                <a:latin typeface="Times New Roman"/>
                <a:cs typeface="Times New Roman"/>
              </a:rPr>
              <a:t> Mor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r,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1880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port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transmission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spe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using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photophone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opos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just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four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ft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invention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tel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phone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ted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sunli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diaph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iving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 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0">
                <a:latin typeface="Times New Roman"/>
                <a:cs typeface="Times New Roman"/>
              </a:rPr>
              <a:t>0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m.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r,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ltho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some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inve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communi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in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rt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the tw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ntu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 use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limited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mobile,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ks.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due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both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 suit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sour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oblem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osph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0">
                <a:latin typeface="Times New Roman"/>
                <a:cs typeface="Times New Roman"/>
              </a:rPr>
              <a:t> 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strict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ff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ted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such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snow,</a:t>
            </a:r>
            <a:r>
              <a:rPr dirty="0" smtClean="0" sz="1200" spc="0">
                <a:latin typeface="Times New Roman"/>
                <a:cs typeface="Times New Roman"/>
              </a:rPr>
              <a:t> fo</a:t>
            </a:r>
            <a:r>
              <a:rPr dirty="0" smtClean="0" sz="1200" spc="-2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dust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tmosph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ric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turbulen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rth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 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trom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tic 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s* 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(i.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dio 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row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9547555"/>
            <a:ext cx="529526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info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mation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tmosph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less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fe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71780" rIns="0" bIns="0" rtlCol="0" vert="horz">
            <a:noAutofit/>
          </a:bodyPr>
          <a:lstStyle/>
          <a:p>
            <a:pPr marL="260667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alibri"/>
                <a:cs typeface="Calibri"/>
              </a:rPr>
              <a:t>1</a:t>
            </a:fld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71780" rIns="0" bIns="0" rtlCol="0" vert="horz">
            <a:noAutofit/>
          </a:bodyPr>
          <a:lstStyle/>
          <a:p>
            <a:pPr marL="260667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alibri"/>
                <a:cs typeface="Calibri"/>
              </a:rPr>
              <a:t>2</a:t>
            </a:fld>
            <a:endParaRPr sz="1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604" y="820582"/>
            <a:ext cx="5301615" cy="8950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3335">
              <a:lnSpc>
                <a:spcPct val="1438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tmosph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ric 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onditions.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their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ths,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these 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trom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tic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onsid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limited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mount</a:t>
            </a:r>
            <a:r>
              <a:rPr dirty="0" smtClean="0" sz="1200" spc="0">
                <a:latin typeface="Times New Roman"/>
                <a:cs typeface="Times New Roman"/>
              </a:rPr>
              <a:t> of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info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mation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ir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ies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(i.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info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matio</a:t>
            </a:r>
            <a:r>
              <a:rPr dirty="0" smtClean="0" sz="1200" spc="2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width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tent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r, 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hich 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limited to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ier 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25">
                <a:latin typeface="Times New Roman"/>
                <a:cs typeface="Times New Roman"/>
              </a:rPr>
              <a:t>)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algn="just" marL="12700" marR="15240">
              <a:lnSpc>
                <a:spcPts val="2080"/>
              </a:lnSpc>
              <a:spcBef>
                <a:spcPts val="160"/>
              </a:spcBef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theo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ter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ndwidth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thus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matio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stem.</a:t>
            </a:r>
            <a:endParaRPr sz="1200">
              <a:latin typeface="Times New Roman"/>
              <a:cs typeface="Times New Roman"/>
            </a:endParaRPr>
          </a:p>
          <a:p>
            <a:pPr algn="just" marL="12700" marR="16510">
              <a:lnSpc>
                <a:spcPct val="100000"/>
              </a:lnSpc>
              <a:spcBef>
                <a:spcPts val="445"/>
              </a:spcBef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son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(i.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143800"/>
              </a:lnSpc>
              <a:spcBef>
                <a:spcPts val="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introdu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nd,</a:t>
            </a:r>
            <a:r>
              <a:rPr dirty="0" smtClean="0" sz="1200" spc="0">
                <a:latin typeface="Times New Roman"/>
                <a:cs typeface="Times New Roman"/>
              </a:rPr>
              <a:t> latte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millim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nsmission.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lative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ies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ths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these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trom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tic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bse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tic</a:t>
            </a:r>
            <a:r>
              <a:rPr dirty="0" smtClean="0" sz="1200" spc="0">
                <a:latin typeface="Times New Roman"/>
                <a:cs typeface="Times New Roman"/>
              </a:rPr>
              <a:t> spe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trum 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shown 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 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1.1. 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 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 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 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 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 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noted 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q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ies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inc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usable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ndwidth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tor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round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104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25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ro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An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dditional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ies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bili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within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trom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tic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thus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ivi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5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</a:t>
            </a:r>
            <a:r>
              <a:rPr dirty="0" smtClean="0" sz="1200" spc="-1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stimul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ted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1960s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invention</a:t>
            </a:r>
            <a:r>
              <a:rPr dirty="0" smtClean="0" sz="1200" spc="0">
                <a:latin typeface="Times New Roman"/>
                <a:cs typeface="Times New Roman"/>
              </a:rPr>
              <a:t> of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las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r.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vice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ovided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ful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possibili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ddition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low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diver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the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las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</a:t>
            </a:r>
            <a:r>
              <a:rPr dirty="0" smtClean="0" sz="1200" spc="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possibili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r, 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vious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mentioned 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ts 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 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 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tmosph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re 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tend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 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strict 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these  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ms  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shor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dist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ppli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rth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ss,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spite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oblems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mode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0">
                <a:latin typeface="Times New Roman"/>
                <a:cs typeface="Times New Roman"/>
              </a:rPr>
              <a:t> links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implem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nted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ppli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tel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vision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mera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le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links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few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hund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buildin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tellites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0">
                <a:latin typeface="Times New Roman"/>
                <a:cs typeface="Times New Roman"/>
              </a:rPr>
              <a:t> outer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simil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hniques.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Altho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laser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rov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some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limited,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invention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laser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insti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ted</a:t>
            </a:r>
            <a:r>
              <a:rPr dirty="0" smtClean="0" sz="1200" spc="0">
                <a:latin typeface="Times New Roman"/>
                <a:cs typeface="Times New Roman"/>
              </a:rPr>
              <a:t> 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mendous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stu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omponents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hieve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0">
                <a:latin typeface="Times New Roman"/>
                <a:cs typeface="Times New Roman"/>
              </a:rPr>
              <a:t> info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mation  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 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sing  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 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  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r.  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 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opos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  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  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via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diel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tric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ui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lass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void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tmosph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were 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de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lmost</a:t>
            </a:r>
            <a:r>
              <a:rPr dirty="0" smtClean="0" sz="1200" spc="0">
                <a:latin typeface="Times New Roman"/>
                <a:cs typeface="Times New Roman"/>
              </a:rPr>
              <a:t> simult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ous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1966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rts.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vie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71780" rIns="0" bIns="0" rtlCol="0" vert="horz">
            <a:noAutofit/>
          </a:bodyPr>
          <a:lstStyle/>
          <a:p>
            <a:pPr marL="260667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alibri"/>
                <a:cs typeface="Calibri"/>
              </a:rPr>
              <a:t>2</a:t>
            </a:fld>
            <a:endParaRPr sz="1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604" y="820765"/>
            <a:ext cx="5300980" cy="2114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437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plac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ment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ial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mission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stems.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nitially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hibited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(i.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5">
                <a:latin typeface="Times New Roman"/>
                <a:cs typeface="Times New Roman"/>
              </a:rPr>
              <a:t>0</a:t>
            </a:r>
            <a:r>
              <a:rPr dirty="0" smtClean="0" sz="1200" spc="0">
                <a:latin typeface="Times New Roman"/>
                <a:cs typeface="Times New Roman"/>
              </a:rPr>
              <a:t>00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dB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km−</a:t>
            </a:r>
            <a:r>
              <a:rPr dirty="0" smtClean="0" sz="1200" spc="5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ial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2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pla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(i.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B 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0">
                <a:latin typeface="Times New Roman"/>
                <a:cs typeface="Times New Roman"/>
              </a:rPr>
              <a:t>m−1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There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rious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involv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jointing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fiber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bles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tisf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mann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hie</a:t>
            </a:r>
            <a:r>
              <a:rPr dirty="0" smtClean="0" sz="1200" spc="5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low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roc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lative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ted</a:t>
            </a:r>
            <a:r>
              <a:rPr dirty="0" smtClean="0" sz="1200" spc="2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*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tic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spa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λ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loci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uum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c</a:t>
            </a:r>
            <a:r>
              <a:rPr dirty="0" smtClean="0" sz="1200" spc="13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times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ipro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f </a:t>
            </a:r>
            <a:r>
              <a:rPr dirty="0" smtClean="0" sz="1200" spc="0">
                <a:latin typeface="Times New Roman"/>
                <a:cs typeface="Times New Roman"/>
              </a:rPr>
              <a:t>in he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tz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0">
                <a:latin typeface="Times New Roman"/>
                <a:cs typeface="Times New Roman"/>
              </a:rPr>
              <a:t>λ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/</a:t>
            </a:r>
            <a:r>
              <a:rPr dirty="0" smtClean="0" sz="1200" spc="0" i="1">
                <a:latin typeface="Times New Roman"/>
                <a:cs typeface="Times New Roman"/>
              </a:rPr>
              <a:t>f 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5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594089"/>
            <a:ext cx="5295265" cy="1188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355346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1.2 The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ge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er</a:t>
            </a:r>
            <a:r>
              <a:rPr dirty="0" smtClean="0" sz="1400" spc="-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em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70"/>
              </a:spcBef>
            </a:pPr>
            <a:endParaRPr sz="1300"/>
          </a:p>
          <a:p>
            <a:pPr algn="just" marL="12700" marR="12700">
              <a:lnSpc>
                <a:spcPct val="143700"/>
              </a:lnSpc>
            </a:pPr>
            <a:r>
              <a:rPr dirty="0" smtClean="0" sz="1200">
                <a:latin typeface="Times New Roman"/>
                <a:cs typeface="Times New Roman"/>
              </a:rPr>
              <a:t>An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fiber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simil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sic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pt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stem.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block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matic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0">
                <a:latin typeface="Times New Roman"/>
                <a:cs typeface="Times New Roman"/>
              </a:rPr>
              <a:t> shown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</a:t>
            </a:r>
            <a:r>
              <a:rPr dirty="0" smtClean="0" sz="1200" spc="10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),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 to 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 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 the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19225" y="986789"/>
            <a:ext cx="4810125" cy="6305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71780" rIns="0" bIns="0" rtlCol="0" vert="horz">
            <a:noAutofit/>
          </a:bodyPr>
          <a:lstStyle/>
          <a:p>
            <a:pPr marL="260667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alibri"/>
                <a:cs typeface="Calibri"/>
              </a:rPr>
              <a:t>2</a:t>
            </a:fld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050" y="6112509"/>
            <a:ext cx="5267325" cy="27146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30604" y="820582"/>
            <a:ext cx="5300345" cy="50082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43800"/>
              </a:lnSpc>
            </a:pPr>
            <a:r>
              <a:rPr dirty="0" smtClean="0" sz="120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mation 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sour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 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   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 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onsists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tor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info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mation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sour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medium,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iver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ulator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point.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info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mation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sour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ovides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usual</a:t>
            </a:r>
            <a:r>
              <a:rPr dirty="0" smtClean="0" sz="1200" spc="2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riv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mes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sound),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omprisi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tronic 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rts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into 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</a:t>
            </a:r>
            <a:r>
              <a:rPr dirty="0" smtClean="0" sz="1200" spc="5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the 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medium.</a:t>
            </a:r>
            <a:r>
              <a:rPr dirty="0" smtClean="0" sz="1200" spc="0">
                <a:latin typeface="Times New Roman"/>
                <a:cs typeface="Times New Roman"/>
              </a:rPr>
              <a:t> This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ten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hiev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r,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vious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2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be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trom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tic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onsist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0">
                <a:latin typeface="Times New Roman"/>
                <a:cs typeface="Times New Roman"/>
              </a:rPr>
              <a:t>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ial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ink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throu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down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to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med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inal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info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(d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ted)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fore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ssed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r,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must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noted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0">
                <a:latin typeface="Times New Roman"/>
                <a:cs typeface="Times New Roman"/>
              </a:rPr>
              <a:t> in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suff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loss,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subj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ndom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noi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possible</a:t>
            </a:r>
            <a:r>
              <a:rPr dirty="0" smtClean="0" sz="1200" spc="0">
                <a:latin typeface="Times New Roman"/>
                <a:cs typeface="Times New Roman"/>
              </a:rPr>
              <a:t> disto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imposed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nisms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within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medium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lf.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  the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  is 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imum 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rmitt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iver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ond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ive</a:t>
            </a:r>
            <a:r>
              <a:rPr dirty="0" smtClean="0" sz="1200" spc="0">
                <a:latin typeface="Times New Roman"/>
                <a:cs typeface="Times New Roman"/>
              </a:rPr>
              <a:t> 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ible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ul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ppli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these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tors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ssitate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inst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 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 line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mplifie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5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71780" rIns="0" bIns="0" rtlCol="0" vert="horz">
            <a:noAutofit/>
          </a:bodyPr>
          <a:lstStyle/>
          <a:p>
            <a:pPr marL="260667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alibri"/>
                <a:cs typeface="Calibri"/>
              </a:rPr>
              <a:t>2</a:t>
            </a:fld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050" y="933449"/>
            <a:ext cx="5267325" cy="17811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30604" y="3420998"/>
            <a:ext cx="5301615" cy="62852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753235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1.3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pti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iber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ic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 algn="just" marL="12700" marR="13335">
              <a:lnSpc>
                <a:spcPct val="143800"/>
              </a:lnSpc>
              <a:spcBef>
                <a:spcPts val="95"/>
              </a:spcBef>
            </a:pPr>
            <a:r>
              <a:rPr dirty="0" smtClean="0" sz="1200">
                <a:latin typeface="Times New Roman"/>
                <a:cs typeface="Times New Roman"/>
              </a:rPr>
              <a:t>Communic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using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lass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fiber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number</a:t>
            </a:r>
            <a:r>
              <a:rPr dirty="0" smtClean="0" sz="1200" spc="0">
                <a:latin typeface="Times New Roman"/>
                <a:cs typeface="Times New Roman"/>
              </a:rPr>
              <a:t> of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ttra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tive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tur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hnique</a:t>
            </a:r>
            <a:r>
              <a:rPr dirty="0" smtClean="0" sz="1200" spc="0">
                <a:latin typeface="Times New Roman"/>
                <a:cs typeface="Times New Roman"/>
              </a:rPr>
              <a:t> 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inal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hnol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0">
                <a:latin typeface="Times New Roman"/>
                <a:cs typeface="Times New Roman"/>
              </a:rPr>
              <a:t> surp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ssed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most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optimistic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dictions,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ting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dditional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it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ul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its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ial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more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ric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tions.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onte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we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inal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dv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ntag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then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onsid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dditional</a:t>
            </a:r>
            <a:r>
              <a:rPr dirty="0" smtClean="0" sz="1200" spc="0">
                <a:latin typeface="Times New Roman"/>
                <a:cs typeface="Times New Roman"/>
              </a:rPr>
              <a:t> 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which h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me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as the t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72"/>
              </a:spcBef>
            </a:pPr>
            <a:endParaRPr sz="1000"/>
          </a:p>
          <a:p>
            <a:pPr algn="just" marL="12700" marR="12700">
              <a:lnSpc>
                <a:spcPct val="1437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(a)</a:t>
            </a:r>
            <a:r>
              <a:rPr dirty="0" smtClean="0" sz="1200" spc="2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Enor</a:t>
            </a:r>
            <a:r>
              <a:rPr dirty="0" smtClean="0" sz="1200" spc="10" b="1" i="1">
                <a:latin typeface="Times New Roman"/>
                <a:cs typeface="Times New Roman"/>
              </a:rPr>
              <a:t>m</a:t>
            </a:r>
            <a:r>
              <a:rPr dirty="0" smtClean="0" sz="1200" spc="-15" b="1" i="1">
                <a:latin typeface="Times New Roman"/>
                <a:cs typeface="Times New Roman"/>
              </a:rPr>
              <a:t>o</a:t>
            </a:r>
            <a:r>
              <a:rPr dirty="0" smtClean="0" sz="1200" spc="0" b="1" i="1">
                <a:latin typeface="Times New Roman"/>
                <a:cs typeface="Times New Roman"/>
              </a:rPr>
              <a:t>us</a:t>
            </a:r>
            <a:r>
              <a:rPr dirty="0" smtClean="0" sz="1200" spc="3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potenti</a:t>
            </a:r>
            <a:r>
              <a:rPr dirty="0" smtClean="0" sz="1200" spc="-10" b="1" i="1">
                <a:latin typeface="Times New Roman"/>
                <a:cs typeface="Times New Roman"/>
              </a:rPr>
              <a:t>a</a:t>
            </a:r>
            <a:r>
              <a:rPr dirty="0" smtClean="0" sz="1200" spc="0" b="1" i="1">
                <a:latin typeface="Times New Roman"/>
                <a:cs typeface="Times New Roman"/>
              </a:rPr>
              <a:t>l</a:t>
            </a:r>
            <a:r>
              <a:rPr dirty="0" smtClean="0" sz="1200" spc="2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bandwidt</a:t>
            </a:r>
            <a:r>
              <a:rPr dirty="0" smtClean="0" sz="1200" spc="5" b="1" i="1">
                <a:latin typeface="Times New Roman"/>
                <a:cs typeface="Times New Roman"/>
              </a:rPr>
              <a:t>h</a:t>
            </a:r>
            <a:r>
              <a:rPr dirty="0" smtClean="0" sz="1200" spc="0" b="1" i="1">
                <a:latin typeface="Times New Roman"/>
                <a:cs typeface="Times New Roman"/>
              </a:rPr>
              <a:t>.</a:t>
            </a:r>
            <a:r>
              <a:rPr dirty="0" smtClean="0" sz="1200" spc="50" b="1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ier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ran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baseline="38194" sz="1200" spc="7">
                <a:latin typeface="Times New Roman"/>
                <a:cs typeface="Times New Roman"/>
              </a:rPr>
              <a:t>1</a:t>
            </a:r>
            <a:r>
              <a:rPr dirty="0" smtClean="0" baseline="38194" sz="1200" spc="0">
                <a:latin typeface="Times New Roman"/>
                <a:cs typeface="Times New Roman"/>
              </a:rPr>
              <a:t>3 </a:t>
            </a:r>
            <a:r>
              <a:rPr dirty="0" smtClean="0" baseline="38194" sz="1200" spc="-8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1</a:t>
            </a:r>
            <a:r>
              <a:rPr dirty="0" smtClean="0" sz="1200" spc="-5">
                <a:latin typeface="Times New Roman"/>
                <a:cs typeface="Times New Roman"/>
              </a:rPr>
              <a:t>0</a:t>
            </a:r>
            <a:r>
              <a:rPr dirty="0" smtClean="0" baseline="38194" sz="1200" spc="7">
                <a:latin typeface="Times New Roman"/>
                <a:cs typeface="Times New Roman"/>
              </a:rPr>
              <a:t>1</a:t>
            </a:r>
            <a:r>
              <a:rPr dirty="0" smtClean="0" baseline="38194" sz="1200" spc="0">
                <a:latin typeface="Times New Roman"/>
                <a:cs typeface="Times New Roman"/>
              </a:rPr>
              <a:t>6 </a:t>
            </a:r>
            <a:r>
              <a:rPr dirty="0" smtClean="0" baseline="38194" sz="1200" spc="-142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Hz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2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round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5">
                <a:latin typeface="Times New Roman"/>
                <a:cs typeface="Times New Roman"/>
              </a:rPr>
              <a:t>0</a:t>
            </a:r>
            <a:r>
              <a:rPr dirty="0" smtClean="0" baseline="38194" sz="1200" spc="7">
                <a:latin typeface="Times New Roman"/>
                <a:cs typeface="Times New Roman"/>
              </a:rPr>
              <a:t>1</a:t>
            </a:r>
            <a:r>
              <a:rPr dirty="0" smtClean="0" baseline="38194" sz="1200" spc="0">
                <a:latin typeface="Times New Roman"/>
                <a:cs typeface="Times New Roman"/>
              </a:rPr>
              <a:t>4 </a:t>
            </a:r>
            <a:r>
              <a:rPr dirty="0" smtClean="0" baseline="38194" sz="1200" spc="-142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Hz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</a:t>
            </a:r>
            <a:r>
              <a:rPr dirty="0" smtClean="0" baseline="38194" sz="1200" spc="0">
                <a:latin typeface="Times New Roman"/>
                <a:cs typeface="Times New Roman"/>
              </a:rPr>
              <a:t>5 </a:t>
            </a:r>
            <a:r>
              <a:rPr dirty="0" smtClean="0" baseline="38194" sz="1200" spc="-142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ields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potential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ndwidth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than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llic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stems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(i.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ial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ndwidth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ro</a:t>
            </a:r>
            <a:r>
              <a:rPr dirty="0" smtClean="0" sz="1200" spc="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20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MHz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imum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km)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millim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(i.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ting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ndwidths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700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MHz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hund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2000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ndwidth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multipli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3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por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 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mplifie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50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z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km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rison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</a:t>
            </a:r>
            <a:r>
              <a:rPr dirty="0" smtClean="0" sz="1200" spc="3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0">
                <a:latin typeface="Times New Roman"/>
                <a:cs typeface="Times New Roman"/>
              </a:rPr>
              <a:t>len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0">
                <a:latin typeface="Times New Roman"/>
                <a:cs typeface="Times New Roman"/>
              </a:rPr>
              <a:t>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ial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round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100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MHz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km.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2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monstr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50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000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ndw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dth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ment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ial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0">
                <a:latin typeface="Times New Roman"/>
                <a:cs typeface="Times New Roman"/>
              </a:rPr>
              <a:t> while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1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supe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ior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longer</a:t>
            </a:r>
            <a:r>
              <a:rPr dirty="0" smtClean="0" sz="1200" spc="0">
                <a:latin typeface="Times New Roman"/>
                <a:cs typeface="Times New Roman"/>
              </a:rPr>
              <a:t> 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Althou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usable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fiber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ndwidth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will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ther</a:t>
            </a:r>
            <a:r>
              <a:rPr dirty="0" smtClean="0" sz="1200" spc="0">
                <a:latin typeface="Times New Roman"/>
                <a:cs typeface="Times New Roman"/>
              </a:rPr>
              <a:t> tow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rds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lear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limited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use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ier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ndwidth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utili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71780" rIns="0" bIns="0" rtlCol="0" vert="horz">
            <a:noAutofit/>
          </a:bodyPr>
          <a:lstStyle/>
          <a:p>
            <a:pPr marL="260667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alibri"/>
                <a:cs typeface="Calibri"/>
              </a:rPr>
              <a:t>2</a:t>
            </a:fld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fore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2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rovide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Unlike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sit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49"/>
              </a:spcBef>
            </a:pPr>
            <a:endParaRPr sz="650"/>
          </a:p>
          <a:p>
            <a:pPr algn="ctr" marL="762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alibri"/>
                <a:cs typeface="Calibri"/>
              </a:rPr>
              <a:t>7</a:t>
            </a:fld>
            <a:endParaRPr sz="1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604" y="820765"/>
            <a:ext cx="5301615" cy="8688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43700"/>
              </a:lnSpc>
            </a:pPr>
            <a:r>
              <a:rPr dirty="0" smtClean="0" sz="1200">
                <a:latin typeface="Times New Roman"/>
                <a:cs typeface="Times New Roman"/>
              </a:rPr>
              <a:t>for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hiev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ing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ls,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dif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ths,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fiber.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division</a:t>
            </a:r>
            <a:r>
              <a:rPr dirty="0" smtClean="0" sz="1200" spc="0">
                <a:latin typeface="Times New Roman"/>
                <a:cs typeface="Times New Roman"/>
              </a:rPr>
              <a:t> multipl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tion,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rticul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king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(or,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ssential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fine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q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ing),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potential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matio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ude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tain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using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opp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bles 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dio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</a:t>
            </a:r>
            <a:r>
              <a:rPr dirty="0" smtClean="0" sz="1200" spc="5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5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67"/>
              </a:spcBef>
            </a:pPr>
            <a:endParaRPr sz="1000"/>
          </a:p>
          <a:p>
            <a:pPr algn="just" marL="12700" marR="15240">
              <a:lnSpc>
                <a:spcPct val="143900"/>
              </a:lnSpc>
              <a:buFont typeface="Times New Roman"/>
              <a:buAutoNum type="alphaLcParenBoth" startAt="2"/>
              <a:tabLst>
                <a:tab pos="240665" algn="l"/>
              </a:tabLst>
            </a:pPr>
            <a:r>
              <a:rPr dirty="0" smtClean="0" sz="1200" spc="0" b="1" i="1">
                <a:latin typeface="Times New Roman"/>
                <a:cs typeface="Times New Roman"/>
              </a:rPr>
              <a:t>S</a:t>
            </a:r>
            <a:r>
              <a:rPr dirty="0" smtClean="0" sz="1200" spc="10" b="1" i="1">
                <a:latin typeface="Times New Roman"/>
                <a:cs typeface="Times New Roman"/>
              </a:rPr>
              <a:t>m</a:t>
            </a:r>
            <a:r>
              <a:rPr dirty="0" smtClean="0" sz="1200" spc="-15" b="1" i="1">
                <a:latin typeface="Times New Roman"/>
                <a:cs typeface="Times New Roman"/>
              </a:rPr>
              <a:t>a</a:t>
            </a:r>
            <a:r>
              <a:rPr dirty="0" smtClean="0" sz="1200" spc="0" b="1" i="1">
                <a:latin typeface="Times New Roman"/>
                <a:cs typeface="Times New Roman"/>
              </a:rPr>
              <a:t>ll</a:t>
            </a:r>
            <a:r>
              <a:rPr dirty="0" smtClean="0" sz="1200" spc="110" b="1" i="1">
                <a:latin typeface="Times New Roman"/>
                <a:cs typeface="Times New Roman"/>
              </a:rPr>
              <a:t> </a:t>
            </a:r>
            <a:r>
              <a:rPr dirty="0" smtClean="0" sz="1200" spc="-15" b="1" i="1">
                <a:latin typeface="Times New Roman"/>
                <a:cs typeface="Times New Roman"/>
              </a:rPr>
              <a:t>s</a:t>
            </a:r>
            <a:r>
              <a:rPr dirty="0" smtClean="0" sz="1200" spc="0" b="1" i="1">
                <a:latin typeface="Times New Roman"/>
                <a:cs typeface="Times New Roman"/>
              </a:rPr>
              <a:t>ize</a:t>
            </a:r>
            <a:r>
              <a:rPr dirty="0" smtClean="0" sz="1200" spc="10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and</a:t>
            </a:r>
            <a:r>
              <a:rPr dirty="0" smtClean="0" sz="1200" spc="9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w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i</a:t>
            </a:r>
            <a:r>
              <a:rPr dirty="0" smtClean="0" sz="1200" spc="-10" b="1" i="1">
                <a:latin typeface="Times New Roman"/>
                <a:cs typeface="Times New Roman"/>
              </a:rPr>
              <a:t>g</a:t>
            </a:r>
            <a:r>
              <a:rPr dirty="0" smtClean="0" sz="1200" spc="0" b="1" i="1">
                <a:latin typeface="Times New Roman"/>
                <a:cs typeface="Times New Roman"/>
              </a:rPr>
              <a:t>ht.</a:t>
            </a:r>
            <a:r>
              <a:rPr dirty="0" smtClean="0" sz="1200" spc="125" b="1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small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diam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ten</a:t>
            </a:r>
            <a:r>
              <a:rPr dirty="0" smtClean="0" sz="1200" spc="0">
                <a:latin typeface="Times New Roman"/>
                <a:cs typeface="Times New Roman"/>
              </a:rPr>
              <a:t> no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ter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than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human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ir.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 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tive 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s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 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 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small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much 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hter 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opp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bles.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mend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boon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rds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viation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ities,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llowi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nsion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0">
                <a:latin typeface="Times New Roman"/>
                <a:cs typeface="Times New Roman"/>
              </a:rPr>
              <a:t> within mobiles 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ai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raft,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tellites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ship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-15">
                <a:latin typeface="Times New Roman"/>
                <a:cs typeface="Times New Roman"/>
              </a:rPr>
              <a:t>1</a:t>
            </a:r>
            <a:r>
              <a:rPr dirty="0" smtClean="0" sz="1200" spc="5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buFont typeface="Times New Roman"/>
              <a:buAutoNum type="alphaLcParenBoth" startAt="2"/>
            </a:pPr>
            <a:endParaRPr sz="1000"/>
          </a:p>
          <a:p>
            <a:pPr>
              <a:lnSpc>
                <a:spcPts val="1000"/>
              </a:lnSpc>
              <a:spcBef>
                <a:spcPts val="70"/>
              </a:spcBef>
              <a:buFont typeface="Times New Roman"/>
              <a:buAutoNum type="alphaLcParenBoth" startAt="2"/>
            </a:pPr>
            <a:endParaRPr sz="1000"/>
          </a:p>
          <a:p>
            <a:pPr algn="just" marL="12700" marR="13335">
              <a:lnSpc>
                <a:spcPct val="143700"/>
              </a:lnSpc>
              <a:buFont typeface="Times New Roman"/>
              <a:buAutoNum type="alphaLcParenBoth" startAt="2"/>
              <a:tabLst>
                <a:tab pos="219710" algn="l"/>
              </a:tabLst>
            </a:pPr>
            <a:r>
              <a:rPr dirty="0" smtClean="0" sz="1200" spc="0" b="1" i="1">
                <a:latin typeface="Times New Roman"/>
                <a:cs typeface="Times New Roman"/>
              </a:rPr>
              <a:t>Ele</a:t>
            </a:r>
            <a:r>
              <a:rPr dirty="0" smtClean="0" sz="1200" spc="-10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tri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al</a:t>
            </a:r>
            <a:r>
              <a:rPr dirty="0" smtClean="0" sz="1200" spc="1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isolation.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ted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lass,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sometimes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plastic 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r, 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  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  insul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tors 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unlike 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r 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llic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ounte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rts,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hib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rth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loop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fa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oblem</a:t>
            </a:r>
            <a:r>
              <a:rPr dirty="0" smtClean="0" sz="1200" spc="1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0">
                <a:latin typeface="Times New Roman"/>
                <a:cs typeface="Times New Roman"/>
              </a:rPr>
              <a:t>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suit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rdous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vironments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spark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rd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sions or sho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 c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uit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5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buFont typeface="Times New Roman"/>
              <a:buAutoNum type="alphaLcParenBoth" startAt="2"/>
            </a:pPr>
            <a:endParaRPr sz="1000"/>
          </a:p>
          <a:p>
            <a:pPr>
              <a:lnSpc>
                <a:spcPts val="1000"/>
              </a:lnSpc>
              <a:spcBef>
                <a:spcPts val="69"/>
              </a:spcBef>
              <a:buFont typeface="Times New Roman"/>
              <a:buAutoNum type="alphaLcParenBoth" startAt="2"/>
            </a:pPr>
            <a:endParaRPr sz="1000"/>
          </a:p>
          <a:p>
            <a:pPr algn="just" marL="12700" marR="12700">
              <a:lnSpc>
                <a:spcPct val="143800"/>
              </a:lnSpc>
              <a:buFont typeface="Times New Roman"/>
              <a:buAutoNum type="alphaLcParenBoth" startAt="2"/>
              <a:tabLst>
                <a:tab pos="292735" algn="l"/>
              </a:tabLst>
            </a:pPr>
            <a:r>
              <a:rPr dirty="0" smtClean="0" sz="1200" spc="0" b="1" i="1">
                <a:latin typeface="Times New Roman"/>
                <a:cs typeface="Times New Roman"/>
              </a:rPr>
              <a:t>Im</a:t>
            </a:r>
            <a:r>
              <a:rPr dirty="0" smtClean="0" sz="1200" spc="15" b="1" i="1">
                <a:latin typeface="Times New Roman"/>
                <a:cs typeface="Times New Roman"/>
              </a:rPr>
              <a:t>m</a:t>
            </a:r>
            <a:r>
              <a:rPr dirty="0" smtClean="0" sz="1200" spc="-10" b="1" i="1">
                <a:latin typeface="Times New Roman"/>
                <a:cs typeface="Times New Roman"/>
              </a:rPr>
              <a:t>u</a:t>
            </a:r>
            <a:r>
              <a:rPr dirty="0" smtClean="0" sz="1200" spc="0" b="1" i="1">
                <a:latin typeface="Times New Roman"/>
                <a:cs typeface="Times New Roman"/>
              </a:rPr>
              <a:t>nity  </a:t>
            </a:r>
            <a:r>
              <a:rPr dirty="0" smtClean="0" sz="1200" spc="-9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to  </a:t>
            </a:r>
            <a:r>
              <a:rPr dirty="0" smtClean="0" sz="1200" spc="-8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i</a:t>
            </a:r>
            <a:r>
              <a:rPr dirty="0" smtClean="0" sz="1200" spc="5" b="1" i="1">
                <a:latin typeface="Times New Roman"/>
                <a:cs typeface="Times New Roman"/>
              </a:rPr>
              <a:t>n</a:t>
            </a:r>
            <a:r>
              <a:rPr dirty="0" smtClean="0" sz="1200" spc="0" b="1" i="1">
                <a:latin typeface="Times New Roman"/>
                <a:cs typeface="Times New Roman"/>
              </a:rPr>
              <a:t>te</a:t>
            </a:r>
            <a:r>
              <a:rPr dirty="0" smtClean="0" sz="1200" spc="-15" b="1" i="1">
                <a:latin typeface="Times New Roman"/>
                <a:cs typeface="Times New Roman"/>
              </a:rPr>
              <a:t>r</a:t>
            </a:r>
            <a:r>
              <a:rPr dirty="0" smtClean="0" sz="1200" spc="0" b="1" i="1">
                <a:latin typeface="Times New Roman"/>
                <a:cs typeface="Times New Roman"/>
              </a:rPr>
              <a:t>f</a:t>
            </a:r>
            <a:r>
              <a:rPr dirty="0" smtClean="0" sz="1200" spc="-10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r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n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e  </a:t>
            </a:r>
            <a:r>
              <a:rPr dirty="0" smtClean="0" sz="1200" spc="-9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and  </a:t>
            </a:r>
            <a:r>
              <a:rPr dirty="0" smtClean="0" sz="1200" spc="-75" b="1" i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ross</a:t>
            </a:r>
            <a:r>
              <a:rPr dirty="0" smtClean="0" sz="1200" spc="20" b="1" i="1">
                <a:latin typeface="Times New Roman"/>
                <a:cs typeface="Times New Roman"/>
              </a:rPr>
              <a:t>t</a:t>
            </a:r>
            <a:r>
              <a:rPr dirty="0" smtClean="0" sz="1200" spc="0" b="1" i="1">
                <a:latin typeface="Times New Roman"/>
                <a:cs typeface="Times New Roman"/>
              </a:rPr>
              <a:t>alk.  </a:t>
            </a:r>
            <a:r>
              <a:rPr dirty="0" smtClean="0" sz="1200" spc="-80" b="1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 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 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diel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tric</a:t>
            </a:r>
            <a:r>
              <a:rPr dirty="0" smtClean="0" sz="1200" spc="0">
                <a:latin typeface="Times New Roman"/>
                <a:cs typeface="Times New Roman"/>
              </a:rPr>
              <a:t> 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uide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ree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tic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),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3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 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RF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),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switching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sients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ivi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trom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tic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ulses</a:t>
            </a:r>
            <a:r>
              <a:rPr dirty="0" smtClean="0" sz="1200" spc="0">
                <a:latin typeface="Times New Roman"/>
                <a:cs typeface="Times New Roman"/>
              </a:rPr>
              <a:t> (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MPs).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</a:t>
            </a:r>
            <a:r>
              <a:rPr dirty="0" smtClean="0" sz="1200" spc="1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ted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throu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noi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ronm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no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shielding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susc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ptible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htning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strikes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if</a:t>
            </a:r>
            <a:r>
              <a:rPr dirty="0" smtClean="0" sz="1200" spc="0">
                <a:latin typeface="Times New Roman"/>
                <a:cs typeface="Times New Roman"/>
              </a:rPr>
              <a:t> used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ther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rg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ound.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r,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ir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nsure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is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tw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 fi</a:t>
            </a:r>
            <a:r>
              <a:rPr dirty="0" smtClean="0" sz="1200" spc="5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unlike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ommunication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using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tors,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osst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lk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fibers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bled</a:t>
            </a:r>
            <a:r>
              <a:rPr dirty="0" smtClean="0" sz="1200" spc="0">
                <a:latin typeface="Times New Roman"/>
                <a:cs typeface="Times New Roman"/>
              </a:rPr>
              <a:t> to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5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49"/>
              </a:spcBef>
              <a:buFont typeface="Times New Roman"/>
              <a:buAutoNum type="alphaLcParenBoth" startAt="2"/>
            </a:pPr>
            <a:endParaRPr sz="650"/>
          </a:p>
          <a:p>
            <a:pPr>
              <a:lnSpc>
                <a:spcPts val="1000"/>
              </a:lnSpc>
              <a:buFont typeface="Times New Roman"/>
              <a:buAutoNum type="alphaLcParenBoth" startAt="2"/>
            </a:pPr>
            <a:endParaRPr sz="1000"/>
          </a:p>
          <a:p>
            <a:pPr>
              <a:lnSpc>
                <a:spcPts val="1000"/>
              </a:lnSpc>
              <a:buFont typeface="Times New Roman"/>
              <a:buAutoNum type="alphaLcParenBoth" startAt="2"/>
            </a:pPr>
            <a:endParaRPr sz="1000"/>
          </a:p>
          <a:p>
            <a:pPr algn="just" marL="240665" marR="15875" indent="-228600">
              <a:lnSpc>
                <a:spcPct val="100000"/>
              </a:lnSpc>
              <a:buFont typeface="Times New Roman"/>
              <a:buAutoNum type="alphaLcParenBoth" startAt="2"/>
              <a:tabLst>
                <a:tab pos="240665" algn="l"/>
              </a:tabLst>
            </a:pPr>
            <a:r>
              <a:rPr dirty="0" smtClean="0" sz="1200" spc="0" b="1" i="1">
                <a:latin typeface="Times New Roman"/>
                <a:cs typeface="Times New Roman"/>
              </a:rPr>
              <a:t>Sig</a:t>
            </a:r>
            <a:r>
              <a:rPr dirty="0" smtClean="0" sz="1200" spc="5" b="1" i="1">
                <a:latin typeface="Times New Roman"/>
                <a:cs typeface="Times New Roman"/>
              </a:rPr>
              <a:t>n</a:t>
            </a:r>
            <a:r>
              <a:rPr dirty="0" smtClean="0" sz="1200" spc="0" b="1" i="1">
                <a:latin typeface="Times New Roman"/>
                <a:cs typeface="Times New Roman"/>
              </a:rPr>
              <a:t>al </a:t>
            </a:r>
            <a:r>
              <a:rPr dirty="0" smtClean="0" sz="1200" spc="-12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s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urit</a:t>
            </a:r>
            <a:r>
              <a:rPr dirty="0" smtClean="0" sz="1200" spc="-5" b="1" i="1">
                <a:latin typeface="Times New Roman"/>
                <a:cs typeface="Times New Roman"/>
              </a:rPr>
              <a:t>y</a:t>
            </a:r>
            <a:r>
              <a:rPr dirty="0" smtClean="0" sz="1200" spc="0" b="1" i="1">
                <a:latin typeface="Times New Roman"/>
                <a:cs typeface="Times New Roman"/>
              </a:rPr>
              <a:t>. </a:t>
            </a:r>
            <a:r>
              <a:rPr dirty="0" smtClean="0" sz="1200" spc="-114" b="1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</a:t>
            </a:r>
            <a:r>
              <a:rPr dirty="0" smtClean="0" sz="1200" spc="5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diate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nifi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71780" rIns="0" bIns="0" rtlCol="0" vert="horz">
            <a:noAutofit/>
          </a:bodyPr>
          <a:lstStyle/>
          <a:p>
            <a:pPr marL="260667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alibri"/>
                <a:cs typeface="Calibri"/>
              </a:rPr>
              <a:t>8</a:t>
            </a:fld>
            <a:endParaRPr sz="1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604" y="820765"/>
            <a:ext cx="5300980" cy="8950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5240">
              <a:lnSpc>
                <a:spcPct val="1437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opp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bles,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 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not  be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obtain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 a  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noninvasive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mann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(i.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without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wing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</a:t>
            </a:r>
            <a:r>
              <a:rPr dirty="0" smtClean="0" sz="1200" spc="5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0">
                <a:latin typeface="Times New Roman"/>
                <a:cs typeface="Times New Roman"/>
              </a:rPr>
              <a:t> theor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mpt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quire 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mess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ted.</a:t>
            </a:r>
            <a:r>
              <a:rPr dirty="0" smtClean="0" sz="1200" spc="0">
                <a:latin typeface="Times New Roman"/>
                <a:cs typeface="Times New Roman"/>
              </a:rPr>
              <a:t> This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ture 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obvious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 militar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nking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algn="just" marL="12700" marR="285686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(i.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twor</a:t>
            </a:r>
            <a:r>
              <a:rPr dirty="0" smtClean="0" sz="1200" spc="-5">
                <a:latin typeface="Times New Roman"/>
                <a:cs typeface="Times New Roman"/>
              </a:rPr>
              <a:t>k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ppli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-15">
                <a:latin typeface="Times New Roman"/>
                <a:cs typeface="Times New Roman"/>
              </a:rPr>
              <a:t>1</a:t>
            </a:r>
            <a:r>
              <a:rPr dirty="0" smtClean="0" sz="1200" spc="5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70"/>
              </a:spcBef>
            </a:pPr>
            <a:endParaRPr sz="1000"/>
          </a:p>
          <a:p>
            <a:pPr algn="just" marL="12700" marR="13335">
              <a:lnSpc>
                <a:spcPct val="143700"/>
              </a:lnSpc>
              <a:buFont typeface="Times New Roman"/>
              <a:buAutoNum type="alphaLcParenBoth" startAt="6"/>
              <a:tabLst>
                <a:tab pos="217804" algn="l"/>
              </a:tabLst>
            </a:pPr>
            <a:r>
              <a:rPr dirty="0" smtClean="0" sz="1200" spc="0" b="1" i="1">
                <a:latin typeface="Times New Roman"/>
                <a:cs typeface="Times New Roman"/>
              </a:rPr>
              <a:t>Low</a:t>
            </a:r>
            <a:r>
              <a:rPr dirty="0" smtClean="0" sz="1200" spc="13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tra</a:t>
            </a:r>
            <a:r>
              <a:rPr dirty="0" smtClean="0" sz="1200" spc="5" b="1" i="1">
                <a:latin typeface="Times New Roman"/>
                <a:cs typeface="Times New Roman"/>
              </a:rPr>
              <a:t>n</a:t>
            </a:r>
            <a:r>
              <a:rPr dirty="0" smtClean="0" sz="1200" spc="0" b="1" i="1">
                <a:latin typeface="Times New Roman"/>
                <a:cs typeface="Times New Roman"/>
              </a:rPr>
              <a:t>s</a:t>
            </a:r>
            <a:r>
              <a:rPr dirty="0" smtClean="0" sz="1200" spc="10" b="1" i="1">
                <a:latin typeface="Times New Roman"/>
                <a:cs typeface="Times New Roman"/>
              </a:rPr>
              <a:t>m</a:t>
            </a:r>
            <a:r>
              <a:rPr dirty="0" smtClean="0" sz="1200" spc="0" b="1" i="1">
                <a:latin typeface="Times New Roman"/>
                <a:cs typeface="Times New Roman"/>
              </a:rPr>
              <a:t>is</a:t>
            </a:r>
            <a:r>
              <a:rPr dirty="0" smtClean="0" sz="1200" spc="-10" b="1" i="1">
                <a:latin typeface="Times New Roman"/>
                <a:cs typeface="Times New Roman"/>
              </a:rPr>
              <a:t>s</a:t>
            </a:r>
            <a:r>
              <a:rPr dirty="0" smtClean="0" sz="1200" spc="0" b="1" i="1">
                <a:latin typeface="Times New Roman"/>
                <a:cs typeface="Times New Roman"/>
              </a:rPr>
              <a:t>ion</a:t>
            </a:r>
            <a:r>
              <a:rPr dirty="0" smtClean="0" sz="1200" spc="13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l</a:t>
            </a:r>
            <a:r>
              <a:rPr dirty="0" smtClean="0" sz="1200" spc="-10" b="1" i="1">
                <a:latin typeface="Times New Roman"/>
                <a:cs typeface="Times New Roman"/>
              </a:rPr>
              <a:t>o</a:t>
            </a:r>
            <a:r>
              <a:rPr dirty="0" smtClean="0" sz="1200" spc="0" b="1" i="1">
                <a:latin typeface="Times New Roman"/>
                <a:cs typeface="Times New Roman"/>
              </a:rPr>
              <a:t>ss.</a:t>
            </a:r>
            <a:r>
              <a:rPr dirty="0" smtClean="0" sz="1200" spc="140" b="1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lopm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20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0">
                <a:latin typeface="Times New Roman"/>
                <a:cs typeface="Times New Roman"/>
              </a:rPr>
              <a:t> 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sult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</a:t>
            </a:r>
            <a:r>
              <a:rPr dirty="0" smtClean="0" sz="1200" spc="5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bles 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hib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low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loss in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ison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opp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tors.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ibe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low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0.15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km−1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ture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ome</a:t>
            </a:r>
            <a:r>
              <a:rPr dirty="0" smtClean="0" sz="1200" spc="0">
                <a:latin typeface="Times New Roman"/>
                <a:cs typeface="Times New Roman"/>
              </a:rPr>
              <a:t> a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major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ge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ns.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ilit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tes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implem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ntation</a:t>
            </a:r>
            <a:r>
              <a:rPr dirty="0" smtClean="0" sz="1200" spc="0">
                <a:latin typeface="Times New Roman"/>
                <a:cs typeface="Times New Roman"/>
              </a:rPr>
              <a:t> of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links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wide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mplifi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spa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0">
                <a:latin typeface="Times New Roman"/>
                <a:cs typeface="Times New Roman"/>
              </a:rPr>
              <a:t> thus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both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ost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Tog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ther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ndwidth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bili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bles,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ovided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ompelling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doption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</a:t>
            </a:r>
            <a:r>
              <a:rPr dirty="0" smtClean="0" sz="1200" spc="5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majo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lon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5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uni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ppli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</a:t>
            </a:r>
            <a:r>
              <a:rPr dirty="0" smtClean="0" sz="1200" spc="0">
                <a:latin typeface="Times New Roman"/>
                <a:cs typeface="Times New Roman"/>
              </a:rPr>
              <a:t> 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tellite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onse</a:t>
            </a:r>
            <a:r>
              <a:rPr dirty="0" smtClean="0" sz="1200" spc="-5">
                <a:latin typeface="Times New Roman"/>
                <a:cs typeface="Times New Roman"/>
              </a:rPr>
              <a:t>q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</a:t>
            </a:r>
            <a:r>
              <a:rPr dirty="0" smtClean="0" sz="1200" spc="0">
                <a:latin typeface="Times New Roman"/>
                <a:cs typeface="Times New Roman"/>
              </a:rPr>
              <a:t> voice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wh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using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latter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ppr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5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5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buFont typeface="Times New Roman"/>
              <a:buAutoNum type="alphaLcParenBoth" startAt="6"/>
            </a:pPr>
            <a:endParaRPr sz="1000"/>
          </a:p>
          <a:p>
            <a:pPr>
              <a:lnSpc>
                <a:spcPts val="1000"/>
              </a:lnSpc>
              <a:spcBef>
                <a:spcPts val="71"/>
              </a:spcBef>
              <a:buFont typeface="Times New Roman"/>
              <a:buAutoNum type="alphaLcParenBoth" startAt="6"/>
            </a:pPr>
            <a:endParaRPr sz="1000"/>
          </a:p>
          <a:p>
            <a:pPr algn="just" marL="12700" marR="12700">
              <a:lnSpc>
                <a:spcPct val="143800"/>
              </a:lnSpc>
              <a:buFont typeface="Times New Roman"/>
              <a:buAutoNum type="alphaLcParenBoth" startAt="6"/>
              <a:tabLst>
                <a:tab pos="257810" algn="l"/>
              </a:tabLst>
            </a:pPr>
            <a:r>
              <a:rPr dirty="0" smtClean="0" sz="1200" spc="0" b="1" i="1">
                <a:latin typeface="Times New Roman"/>
                <a:cs typeface="Times New Roman"/>
              </a:rPr>
              <a:t>Rugg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dn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ss </a:t>
            </a:r>
            <a:r>
              <a:rPr dirty="0" smtClean="0" sz="1200" spc="-6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and </a:t>
            </a:r>
            <a:r>
              <a:rPr dirty="0" smtClean="0" sz="1200" spc="-6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flexibility. </a:t>
            </a:r>
            <a:r>
              <a:rPr dirty="0" smtClean="0" sz="1200" spc="-50" b="1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Althou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tive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2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manuf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tensile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ths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isin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</a:t>
            </a:r>
            <a:r>
              <a:rPr dirty="0" smtClean="0" sz="1200" spc="0">
                <a:latin typeface="Times New Roman"/>
                <a:cs typeface="Times New Roman"/>
              </a:rPr>
              <a:t> a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las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2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quite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small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dii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twis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without</a:t>
            </a:r>
            <a:r>
              <a:rPr dirty="0" smtClean="0" sz="1200" spc="0">
                <a:latin typeface="Times New Roman"/>
                <a:cs typeface="Times New Roman"/>
              </a:rPr>
              <a:t> 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rth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rmo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stru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loped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fl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ompa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king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ount,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these 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bles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ral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rior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ms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stor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nsport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tion, 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ndli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les, 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while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hibiting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comp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str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 and d</a:t>
            </a:r>
            <a:r>
              <a:rPr dirty="0" smtClean="0" sz="1200" spc="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0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5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buFont typeface="Times New Roman"/>
              <a:buAutoNum type="alphaLcParenBoth" startAt="6"/>
            </a:pPr>
            <a:endParaRPr sz="1000"/>
          </a:p>
          <a:p>
            <a:pPr>
              <a:lnSpc>
                <a:spcPts val="1000"/>
              </a:lnSpc>
              <a:spcBef>
                <a:spcPts val="73"/>
              </a:spcBef>
              <a:buFont typeface="Times New Roman"/>
              <a:buAutoNum type="alphaLcParenBoth" startAt="6"/>
            </a:pPr>
            <a:endParaRPr sz="1000"/>
          </a:p>
          <a:p>
            <a:pPr algn="just" marL="12700" marR="12700">
              <a:lnSpc>
                <a:spcPct val="143700"/>
              </a:lnSpc>
              <a:buFont typeface="Times New Roman"/>
              <a:buAutoNum type="alphaLcParenBoth" startAt="6"/>
              <a:tabLst>
                <a:tab pos="250190" algn="l"/>
              </a:tabLst>
            </a:pPr>
            <a:r>
              <a:rPr dirty="0" smtClean="0" sz="1200" spc="0" b="1" i="1">
                <a:latin typeface="Times New Roman"/>
                <a:cs typeface="Times New Roman"/>
              </a:rPr>
              <a:t>S</a:t>
            </a:r>
            <a:r>
              <a:rPr dirty="0" smtClean="0" sz="1200" spc="-5" b="1" i="1">
                <a:latin typeface="Times New Roman"/>
                <a:cs typeface="Times New Roman"/>
              </a:rPr>
              <a:t>y</a:t>
            </a:r>
            <a:r>
              <a:rPr dirty="0" smtClean="0" sz="1200" spc="0" b="1" i="1">
                <a:latin typeface="Times New Roman"/>
                <a:cs typeface="Times New Roman"/>
              </a:rPr>
              <a:t>stem</a:t>
            </a:r>
            <a:r>
              <a:rPr dirty="0" smtClean="0" sz="1200" spc="10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r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liabil</a:t>
            </a:r>
            <a:r>
              <a:rPr dirty="0" smtClean="0" sz="1200" spc="-10" b="1" i="1">
                <a:latin typeface="Times New Roman"/>
                <a:cs typeface="Times New Roman"/>
              </a:rPr>
              <a:t>i</a:t>
            </a:r>
            <a:r>
              <a:rPr dirty="0" smtClean="0" sz="1200" spc="0" b="1" i="1">
                <a:latin typeface="Times New Roman"/>
                <a:cs typeface="Times New Roman"/>
              </a:rPr>
              <a:t>ty</a:t>
            </a:r>
            <a:r>
              <a:rPr dirty="0" smtClean="0" sz="1200" spc="10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a</a:t>
            </a:r>
            <a:r>
              <a:rPr dirty="0" smtClean="0" sz="1200" spc="-10" b="1" i="1">
                <a:latin typeface="Times New Roman"/>
                <a:cs typeface="Times New Roman"/>
              </a:rPr>
              <a:t>n</a:t>
            </a:r>
            <a:r>
              <a:rPr dirty="0" smtClean="0" sz="1200" spc="0" b="1" i="1">
                <a:latin typeface="Times New Roman"/>
                <a:cs typeface="Times New Roman"/>
              </a:rPr>
              <a:t>d</a:t>
            </a:r>
            <a:r>
              <a:rPr dirty="0" smtClean="0" sz="1200" spc="105" b="1" i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ase</a:t>
            </a:r>
            <a:r>
              <a:rPr dirty="0" smtClean="0" sz="1200" spc="10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of</a:t>
            </a:r>
            <a:r>
              <a:rPr dirty="0" smtClean="0" sz="1200" spc="100" b="1" i="1">
                <a:latin typeface="Times New Roman"/>
                <a:cs typeface="Times New Roman"/>
              </a:rPr>
              <a:t> </a:t>
            </a:r>
            <a:r>
              <a:rPr dirty="0" smtClean="0" sz="1200" spc="10" b="1" i="1">
                <a:latin typeface="Times New Roman"/>
                <a:cs typeface="Times New Roman"/>
              </a:rPr>
              <a:t>m</a:t>
            </a:r>
            <a:r>
              <a:rPr dirty="0" smtClean="0" sz="1200" spc="-15" b="1" i="1">
                <a:latin typeface="Times New Roman"/>
                <a:cs typeface="Times New Roman"/>
              </a:rPr>
              <a:t>a</a:t>
            </a:r>
            <a:r>
              <a:rPr dirty="0" smtClean="0" sz="1200" spc="0" b="1" i="1">
                <a:latin typeface="Times New Roman"/>
                <a:cs typeface="Times New Roman"/>
              </a:rPr>
              <a:t>i</a:t>
            </a:r>
            <a:r>
              <a:rPr dirty="0" smtClean="0" sz="1200" spc="5" b="1" i="1">
                <a:latin typeface="Times New Roman"/>
                <a:cs typeface="Times New Roman"/>
              </a:rPr>
              <a:t>n</a:t>
            </a:r>
            <a:r>
              <a:rPr dirty="0" smtClean="0" sz="1200" spc="0" b="1" i="1">
                <a:latin typeface="Times New Roman"/>
                <a:cs typeface="Times New Roman"/>
              </a:rPr>
              <a:t>ten</a:t>
            </a:r>
            <a:r>
              <a:rPr dirty="0" smtClean="0" sz="1200" spc="-10" b="1" i="1">
                <a:latin typeface="Times New Roman"/>
                <a:cs typeface="Times New Roman"/>
              </a:rPr>
              <a:t>a</a:t>
            </a:r>
            <a:r>
              <a:rPr dirty="0" smtClean="0" sz="1200" spc="0" b="1" i="1">
                <a:latin typeface="Times New Roman"/>
                <a:cs typeface="Times New Roman"/>
              </a:rPr>
              <a:t>n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.</a:t>
            </a:r>
            <a:r>
              <a:rPr dirty="0" smtClean="0" sz="1200" spc="125" b="1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2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stem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0">
                <a:latin typeface="Times New Roman"/>
                <a:cs typeface="Times New Roman"/>
              </a:rPr>
              <a:t> the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low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loss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ir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ment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</a:t>
            </a:r>
            <a:r>
              <a:rPr dirty="0" smtClean="0" sz="1200" spc="0">
                <a:latin typeface="Times New Roman"/>
                <a:cs typeface="Times New Roman"/>
              </a:rPr>
              <a:t> 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diate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line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mplifie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boost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th.</a:t>
            </a:r>
            <a:r>
              <a:rPr dirty="0" smtClean="0" sz="1200" spc="0">
                <a:latin typeface="Times New Roman"/>
                <a:cs typeface="Times New Roman"/>
              </a:rPr>
              <a:t> 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</a:t>
            </a:r>
            <a:r>
              <a:rPr dirty="0" smtClean="0" sz="1200" spc="1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mplifie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s,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bili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ison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stems.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more,</a:t>
            </a:r>
            <a:r>
              <a:rPr dirty="0" smtClean="0" sz="1200" spc="0">
                <a:latin typeface="Times New Roman"/>
                <a:cs typeface="Times New Roman"/>
              </a:rPr>
              <a:t> the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bili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omponents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lon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oblem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dict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71780" rIns="0" bIns="0" rtlCol="0" vert="horz">
            <a:noAutofit/>
          </a:bodyPr>
          <a:lstStyle/>
          <a:p>
            <a:pPr marL="260667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alibri"/>
                <a:cs typeface="Calibri"/>
              </a:rPr>
              <a:t>8</a:t>
            </a:fld>
            <a:endParaRPr sz="1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604" y="821130"/>
            <a:ext cx="5300980" cy="34302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5875">
              <a:lnSpc>
                <a:spcPct val="143500"/>
              </a:lnSpc>
            </a:pPr>
            <a:r>
              <a:rPr dirty="0" smtClean="0" sz="1200">
                <a:latin typeface="Times New Roman"/>
                <a:cs typeface="Times New Roman"/>
              </a:rPr>
              <a:t>lif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times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20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30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ing quite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ommon.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Both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these fa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tors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du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mainten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-15">
                <a:latin typeface="Times New Roman"/>
                <a:cs typeface="Times New Roman"/>
              </a:rPr>
              <a:t>1</a:t>
            </a:r>
            <a:r>
              <a:rPr dirty="0" smtClean="0" sz="1200" spc="5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69"/>
              </a:spcBef>
            </a:pPr>
            <a:endParaRPr sz="1000"/>
          </a:p>
          <a:p>
            <a:pPr algn="just" marL="12700" marR="12700">
              <a:lnSpc>
                <a:spcPct val="1438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(i)  </a:t>
            </a:r>
            <a:r>
              <a:rPr dirty="0" smtClean="0" sz="1200" spc="-8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Pot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ntial  </a:t>
            </a:r>
            <a:r>
              <a:rPr dirty="0" smtClean="0" sz="1200" spc="-7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low  </a:t>
            </a:r>
            <a:r>
              <a:rPr dirty="0" smtClean="0" sz="1200" spc="-70" b="1" i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ost.  </a:t>
            </a:r>
            <a:r>
              <a:rPr dirty="0" smtClean="0" sz="1200" spc="-50" b="1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medium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made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rce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sourc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So,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ison</a:t>
            </a:r>
            <a:r>
              <a:rPr dirty="0" smtClean="0" sz="1200" spc="0">
                <a:latin typeface="Times New Roman"/>
                <a:cs typeface="Times New Roman"/>
              </a:rPr>
              <a:t> with 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opp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s, 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 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potential 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 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ost 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Although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potential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0">
                <a:latin typeface="Times New Roman"/>
                <a:cs typeface="Times New Roman"/>
              </a:rPr>
              <a:t> the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osts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medium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bulk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pur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ompetitive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opp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(i.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twist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irs),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hiev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in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other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omponent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iat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tions.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 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 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os</a:t>
            </a:r>
            <a:r>
              <a:rPr dirty="0" smtClean="0" sz="1200" spc="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s  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 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 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tor 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las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  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  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tor</a:t>
            </a:r>
            <a:r>
              <a:rPr dirty="0" smtClean="0" sz="1200" spc="0">
                <a:latin typeface="Times New Roman"/>
                <a:cs typeface="Times New Roman"/>
              </a:rPr>
              <a:t> photodiod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still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h,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those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te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hnol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mount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tors,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ouple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s, et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5">
                <a:latin typeface="Times New Roman"/>
                <a:cs typeface="Times New Roman"/>
              </a:rPr>
              <a:t>)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5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4846954"/>
            <a:ext cx="5299075" cy="629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R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45"/>
              </a:spcBef>
            </a:pPr>
            <a:endParaRPr sz="650"/>
          </a:p>
          <a:p>
            <a:pPr marL="283845" marR="12700" indent="-271780">
              <a:lnSpc>
                <a:spcPts val="1380"/>
              </a:lnSpc>
            </a:pP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1] 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J</a:t>
            </a:r>
            <a:r>
              <a:rPr dirty="0" smtClean="0" sz="1200" spc="0">
                <a:latin typeface="Times New Roman"/>
                <a:cs typeface="Times New Roman"/>
              </a:rPr>
              <a:t>ohn 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M.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nior, 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ook 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"O</a:t>
            </a:r>
            <a:r>
              <a:rPr dirty="0" smtClean="0" sz="1200" spc="5" b="1"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latin typeface="Times New Roman"/>
                <a:cs typeface="Times New Roman"/>
              </a:rPr>
              <a:t>ti</a:t>
            </a:r>
            <a:r>
              <a:rPr dirty="0" smtClean="0" sz="1200" spc="-10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al  </a:t>
            </a:r>
            <a:r>
              <a:rPr dirty="0" smtClean="0" sz="1200" spc="-75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b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r  </a:t>
            </a:r>
            <a:r>
              <a:rPr dirty="0" smtClean="0" sz="1200" spc="-8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C</a:t>
            </a:r>
            <a:r>
              <a:rPr dirty="0" smtClean="0" sz="1200" spc="5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unica</a:t>
            </a:r>
            <a:r>
              <a:rPr dirty="0" smtClean="0" sz="1200" spc="-10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io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s  </a:t>
            </a:r>
            <a:r>
              <a:rPr dirty="0" smtClean="0" sz="1200" spc="-75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latin typeface="Times New Roman"/>
                <a:cs typeface="Times New Roman"/>
              </a:rPr>
              <a:t>les  </a:t>
            </a:r>
            <a:r>
              <a:rPr dirty="0" smtClean="0" sz="1200" spc="-9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and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1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tic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"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rson pr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, Third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dition published 2009.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hp</dc:creator>
  <dcterms:created xsi:type="dcterms:W3CDTF">2018-11-11T11:44:24Z</dcterms:created>
  <dcterms:modified xsi:type="dcterms:W3CDTF">2018-11-11T11:44:24Z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2018-11-11T00:00:00Z</vt:filetime>
  </property>
  <property fmtid="{D5CDD505-2E9C-101B-9397-08002B2CF9AE}" pid="3" name="LastSaved">
    <vt:filetime>2018-11-11T00:00:00Z</vt:filetime>
  </property>
</Properties>
</file>